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44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pPr/>
              <a:t>16/03/2016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/>
          </a:bodyPr>
          <a:lstStyle/>
          <a:p>
            <a:r>
              <a:rPr lang="en-US" dirty="0" smtClean="0"/>
              <a:t>Survey of IoT Ecosystem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8300" cy="4351338"/>
          </a:xfrm>
        </p:spPr>
        <p:txBody>
          <a:bodyPr/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7300" y="0"/>
            <a:ext cx="4584700" cy="417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4129548"/>
            <a:ext cx="4572000" cy="2728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Identity related services – to identify real life objects in virtual world.</a:t>
            </a:r>
          </a:p>
          <a:p>
            <a:r>
              <a:rPr lang="en-US" dirty="0" smtClean="0"/>
              <a:t>Information aggregation services –  collect and summarize raw 						          sensory data.</a:t>
            </a:r>
          </a:p>
          <a:p>
            <a:r>
              <a:rPr lang="en-US" dirty="0" smtClean="0"/>
              <a:t>Collaborative-Aware services –  make decisions and respond.</a:t>
            </a:r>
          </a:p>
          <a:p>
            <a:r>
              <a:rPr lang="en-US" dirty="0" smtClean="0"/>
              <a:t>Ubiquitous services – any time, anyone and anywhere.</a:t>
            </a:r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a sense from the gathered information and provide services accordingly. </a:t>
            </a:r>
          </a:p>
          <a:p>
            <a:r>
              <a:rPr lang="en-US" dirty="0" smtClean="0"/>
              <a:t>Discovering and </a:t>
            </a:r>
            <a:r>
              <a:rPr lang="en-US" smtClean="0"/>
              <a:t>using resources</a:t>
            </a:r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="" xmlns:p14="http://schemas.microsoft.com/office/powerpoint/2010/main" val="13299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038498" cy="1074148"/>
          </a:xfrm>
        </p:spPr>
        <p:txBody>
          <a:bodyPr/>
          <a:lstStyle/>
          <a:p>
            <a:r>
              <a:rPr lang="en-US" dirty="0" smtClean="0"/>
              <a:t>Big Data, Cloud and Fog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5038498" cy="4428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Analytics in real time on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 Series Database (Modified Hadoop at FB)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Challenges and Platforms (</a:t>
            </a:r>
            <a:r>
              <a:rPr lang="en-US" sz="2400" dirty="0" err="1" smtClean="0"/>
              <a:t>Xively</a:t>
            </a:r>
            <a:r>
              <a:rPr lang="en-US" sz="2400" dirty="0" smtClean="0"/>
              <a:t> </a:t>
            </a:r>
            <a:r>
              <a:rPr lang="en-US" sz="2400" dirty="0" err="1" smtClean="0"/>
              <a:t>Nimbits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Fog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Cloudlet or edge computing improving interaction with cloud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8286" y="994274"/>
            <a:ext cx="6146722" cy="48985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551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4836" y="1894114"/>
            <a:ext cx="9778135" cy="40233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509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9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Scope of IoT</a:t>
            </a:r>
          </a:p>
          <a:p>
            <a:pPr lvl="1"/>
            <a:r>
              <a:rPr lang="en-US" dirty="0" smtClean="0"/>
              <a:t>Horizontal and vertical markets</a:t>
            </a:r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trust, management</a:t>
            </a:r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4126" y="769209"/>
            <a:ext cx="4730931" cy="50009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75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Architecture - Hamza</a:t>
            </a:r>
          </a:p>
          <a:p>
            <a:r>
              <a:rPr lang="en-US" dirty="0" smtClean="0"/>
              <a:t>Elements - 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Protocols – </a:t>
            </a:r>
          </a:p>
          <a:p>
            <a:pPr lvl="1"/>
            <a:r>
              <a:rPr lang="en-US" dirty="0" smtClean="0"/>
              <a:t>Application-</a:t>
            </a:r>
            <a:r>
              <a:rPr lang="en-US" dirty="0" err="1" smtClean="0"/>
              <a:t>Sharique</a:t>
            </a:r>
            <a:endParaRPr lang="en-US" dirty="0" smtClean="0"/>
          </a:p>
          <a:p>
            <a:pPr lvl="1"/>
            <a:r>
              <a:rPr lang="en-US" smtClean="0"/>
              <a:t>Service Discovery-Suryansh</a:t>
            </a:r>
            <a:endParaRPr lang="en-US" dirty="0" smtClean="0"/>
          </a:p>
          <a:p>
            <a:pPr lvl="1"/>
            <a:r>
              <a:rPr lang="en-US" dirty="0" smtClean="0"/>
              <a:t>Infrastructure-</a:t>
            </a:r>
            <a:r>
              <a:rPr lang="en-US" dirty="0" err="1" smtClean="0"/>
              <a:t>Hiranava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thers-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Research Challenges - </a:t>
            </a:r>
            <a:r>
              <a:rPr lang="en-US" dirty="0" err="1" smtClean="0"/>
              <a:t>Suryansh</a:t>
            </a:r>
            <a:endParaRPr lang="en-US" dirty="0" smtClean="0"/>
          </a:p>
          <a:p>
            <a:r>
              <a:rPr lang="en-US" dirty="0" smtClean="0"/>
              <a:t>Big data - </a:t>
            </a:r>
            <a:r>
              <a:rPr lang="en-US" dirty="0"/>
              <a:t>R</a:t>
            </a:r>
            <a:r>
              <a:rPr lang="en-US" dirty="0" smtClean="0"/>
              <a:t>ahul</a:t>
            </a:r>
          </a:p>
          <a:p>
            <a:r>
              <a:rPr lang="en-US" dirty="0" smtClean="0"/>
              <a:t>Horizontal integration- </a:t>
            </a:r>
            <a:r>
              <a:rPr lang="en-US" dirty="0" err="1" smtClean="0"/>
              <a:t>Sharique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43612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/>
              <a:t>IoT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IEEE COMMUNICATION SURVEYS &amp; </a:t>
            </a:r>
            <a:r>
              <a:rPr lang="en-US" dirty="0" smtClean="0"/>
              <a:t>TUTORIALS</a:t>
            </a:r>
          </a:p>
          <a:p>
            <a:r>
              <a:rPr lang="en-US" sz="3600" dirty="0" smtClean="0"/>
              <a:t>2015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59413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3851" y="1535397"/>
            <a:ext cx="6701246" cy="4140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685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pPr algn="just"/>
            <a:r>
              <a:rPr lang="en-US" dirty="0" smtClean="0"/>
              <a:t>Unique </a:t>
            </a:r>
            <a:r>
              <a:rPr lang="en-US" dirty="0" smtClean="0"/>
              <a:t>identification is important to match service with demand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electronic 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34" y="1765301"/>
            <a:ext cx="4190166" cy="431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Ubiquitous ID: Standards for Ubiquitous Computing and the Internet of Things Noboru </a:t>
            </a:r>
            <a:r>
              <a:rPr lang="en-US" sz="1100" dirty="0" err="1" smtClean="0"/>
              <a:t>Koshizuka</a:t>
            </a:r>
            <a:r>
              <a:rPr lang="en-US" sz="1100" dirty="0" smtClean="0"/>
              <a:t> and Ken </a:t>
            </a:r>
            <a:r>
              <a:rPr lang="en-US" sz="1100" dirty="0" err="1" smtClean="0"/>
              <a:t>Sakamura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781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5652" y="1683026"/>
            <a:ext cx="4406348" cy="4406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90252" cy="4351338"/>
          </a:xfrm>
        </p:spPr>
        <p:txBody>
          <a:bodyPr/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  <a:endParaRPr lang="en-US" sz="2000" dirty="0" smtClean="0"/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  <a:endParaRPr lang="en-US" dirty="0" smtClean="0"/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4267" y="1790700"/>
            <a:ext cx="5147733" cy="4040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481</Words>
  <Application>Microsoft Office PowerPoint</Application>
  <PresentationFormat>Custom</PresentationFormat>
  <Paragraphs>96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Survey of IoT Ecosystem</vt:lpstr>
      <vt:lpstr>Why have this survey?</vt:lpstr>
      <vt:lpstr>We will cover</vt:lpstr>
      <vt:lpstr>IoT : Survey of Enabling Tech, Protocols, Applications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Challenges</vt:lpstr>
      <vt:lpstr>Big Data, Cloud and Fog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Lenovo</cp:lastModifiedBy>
  <cp:revision>54</cp:revision>
  <dcterms:created xsi:type="dcterms:W3CDTF">2016-03-15T14:53:28Z</dcterms:created>
  <dcterms:modified xsi:type="dcterms:W3CDTF">2016-03-17T06:34:02Z</dcterms:modified>
</cp:coreProperties>
</file>